
<file path=[Content_Types].xml><?xml version="1.0" encoding="utf-8"?>
<Types xmlns="http://schemas.openxmlformats.org/package/2006/content-types">
  <Default Extension="xml" ContentType="application/xml"/>
  <Default Extension="wmf" ContentType="image/x-emf"/>
  <Default Extension="jpeg" ContentType="image/jpeg"/>
  <Default Extension="jpg" ContentType="image/jpeg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3" d="100"/>
          <a:sy n="23" d="100"/>
        </p:scale>
        <p:origin x="-520" y="-176"/>
      </p:cViewPr>
      <p:guideLst>
        <p:guide orient="horz" pos="7200"/>
        <p:guide orient="horz" pos="8352"/>
        <p:guide orient="horz" pos="13248"/>
        <p:guide orient="horz" pos="14400"/>
        <p:guide orient="horz" pos="19296"/>
        <p:guide orient="horz" pos="2304"/>
        <p:guide pos="2880"/>
        <p:guide pos="9216"/>
        <p:guide pos="18432"/>
        <p:guide pos="24768"/>
        <p:guide pos="10656"/>
        <p:guide pos="169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78731268-C932-48FC-B704-971DAA60D7B0}" type="slidenum"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Droid Sans Fallback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91335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97E96364-6F0C-461F-83BE-2CE30CAF1BD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6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>
        <a:ln>
          <a:noFill/>
        </a:ln>
        <a:latin typeface="Arial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587F6ED-FBFB-4E13-A992-A35E40AF097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3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C7B4EA6-DA51-43A1-9214-2B60DE0AF03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0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1275"/>
            <a:ext cx="9874250" cy="2811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1275"/>
            <a:ext cx="29475113" cy="2811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207AC8-4BA4-4D5E-B01E-78CA9FFCF8E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22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E85A79-E744-4B53-AC07-A06451B74F4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97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ECCF96D-64CC-4E4A-8C20-128A988F834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81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702550"/>
            <a:ext cx="19673888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0213" y="7702550"/>
            <a:ext cx="19675475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05DDE4-5A3F-4110-A07A-2B24606E9B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94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B43E199-D136-4A92-8AC4-E1913455806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994E79-0F44-4D95-B6DD-2149785A85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75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FD19C17-1163-4805-899A-D7CCA280847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44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D59446-15DD-4C81-BFC7-C8AE5D12AC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60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F3F8A45-24CF-4A21-88C8-012FA276222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27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2194560" y="1311840"/>
            <a:ext cx="39500640" cy="5495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194560" y="7702560"/>
            <a:ext cx="39500640" cy="21725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6168"/>
              </a:spcAft>
              <a:buSzPct val="45000"/>
              <a:buFont typeface="StarSymbol"/>
              <a:buNone/>
              <a:defRPr lang="en-US" sz="13930" b="0" i="0" u="none" strike="noStrike" kern="1200">
                <a:ln>
                  <a:noFill/>
                </a:ln>
                <a:latin typeface="Arial" pitchFamily="18"/>
                <a:ea typeface="Droid Sans Fallback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6168"/>
              </a:spcAft>
              <a:buSzPct val="45000"/>
              <a:buFont typeface="StarSymbol"/>
              <a:buChar char="●"/>
              <a:defRPr lang="en-US" sz="13930" b="0" i="0" u="none" strike="noStrike" kern="1200">
                <a:ln>
                  <a:noFill/>
                </a:ln>
                <a:latin typeface="Arial" pitchFamily="18"/>
                <a:ea typeface="Droid Sans Fallback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4935"/>
              </a:spcAft>
              <a:buSzPct val="45000"/>
              <a:buFont typeface="StarSymbol"/>
              <a:buChar char="●"/>
              <a:defRPr lang="en-US" sz="12200" b="0" i="0" u="none" strike="noStrike" kern="1200">
                <a:ln>
                  <a:noFill/>
                </a:ln>
                <a:latin typeface="Arial" pitchFamily="18"/>
                <a:ea typeface="Droid Sans Fallback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3702"/>
              </a:spcAft>
              <a:buSzPct val="75000"/>
              <a:buFont typeface="StarSymbol"/>
              <a:buChar char="–"/>
              <a:defRPr lang="en-US" sz="10460" b="0" i="0" u="none" strike="noStrike" kern="1200">
                <a:ln>
                  <a:noFill/>
                </a:ln>
                <a:latin typeface="Arial" pitchFamily="18"/>
                <a:ea typeface="Droid Sans Fallback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2466"/>
              </a:spcAft>
              <a:buSzPct val="45000"/>
              <a:buFont typeface="StarSymbol"/>
              <a:buChar char="●"/>
              <a:defRPr lang="en-US" sz="8720" b="0" i="0" u="none" strike="noStrike" kern="1200">
                <a:ln>
                  <a:noFill/>
                </a:ln>
                <a:latin typeface="Arial" pitchFamily="18"/>
                <a:ea typeface="Droid Sans Fallback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1233"/>
              </a:spcAft>
              <a:buSzPct val="75000"/>
              <a:buFont typeface="StarSymbol"/>
              <a:buChar char="–"/>
              <a:defRPr lang="en-US" sz="8720" b="0" i="0" u="none" strike="noStrike" kern="1200">
                <a:ln>
                  <a:noFill/>
                </a:ln>
                <a:latin typeface="Arial" pitchFamily="18"/>
                <a:ea typeface="Droid Sans Fallback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1233"/>
              </a:spcAft>
              <a:buSzPct val="45000"/>
              <a:buFont typeface="StarSymbol"/>
              <a:buChar char="●"/>
              <a:defRPr lang="en-US" sz="8720" b="0" i="0" u="none" strike="noStrike" kern="1200">
                <a:ln>
                  <a:noFill/>
                </a:ln>
                <a:latin typeface="Arial" pitchFamily="18"/>
                <a:ea typeface="Droid Sans Fallback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1233"/>
              </a:spcAft>
              <a:buSzPct val="45000"/>
              <a:buFont typeface="StarSymbol"/>
              <a:buChar char="●"/>
              <a:defRPr lang="en-US" sz="8720" b="0" i="0" u="none" strike="noStrike" kern="1200">
                <a:ln>
                  <a:noFill/>
                </a:ln>
                <a:latin typeface="Arial" pitchFamily="18"/>
                <a:ea typeface="Droid Sans Fallback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1233"/>
              </a:spcAft>
              <a:buSzPct val="45000"/>
              <a:buFont typeface="StarSymbol"/>
              <a:buChar char="●"/>
              <a:defRPr lang="en-US" sz="8720" b="0" i="0" u="none" strike="noStrike" kern="1200">
                <a:ln>
                  <a:noFill/>
                </a:ln>
                <a:latin typeface="Arial" pitchFamily="18"/>
                <a:ea typeface="Droid Sans Fallback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1233"/>
              </a:spcAft>
              <a:buSzPct val="45000"/>
              <a:buFont typeface="StarSymbol"/>
              <a:buChar char="●"/>
              <a:defRPr lang="en-US" sz="8720" b="0" i="0" u="none" strike="noStrike" kern="1200">
                <a:ln>
                  <a:noFill/>
                </a:ln>
                <a:latin typeface="Arial" pitchFamily="18"/>
                <a:ea typeface="Droid Sans Fallback" pitchFamily="2"/>
                <a:cs typeface="Lohit Hindi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2194560" y="29988360"/>
            <a:ext cx="10225080" cy="2269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15010560" y="29988360"/>
            <a:ext cx="13911840" cy="2269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31469760" y="29988360"/>
            <a:ext cx="10225080" cy="2269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C1B5DD37-E263-4986-809C-C9D04F1A5280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n-US" sz="19160" b="0" i="0" u="none" strike="noStrike" kern="1200">
          <a:ln>
            <a:noFill/>
          </a:ln>
          <a:latin typeface="Arial" pitchFamily="18"/>
        </a:defRPr>
      </a:lvl1pPr>
    </p:titleStyle>
    <p:bodyStyle>
      <a:lvl1pPr marL="0" marR="0" indent="0" rtl="0" hangingPunct="0">
        <a:spcBef>
          <a:spcPts val="0"/>
        </a:spcBef>
        <a:spcAft>
          <a:spcPts val="6168"/>
        </a:spcAft>
        <a:tabLst/>
        <a:defRPr lang="en-US" sz="13930" b="0" i="0" u="none" strike="noStrike" kern="1200">
          <a:ln>
            <a:noFill/>
          </a:ln>
          <a:latin typeface="Arial" pitchFamily="18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6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/>
          <p:nvPr/>
        </p:nvSpPr>
        <p:spPr>
          <a:xfrm>
            <a:off x="-4680" y="30632400"/>
            <a:ext cx="43890840" cy="2286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00000">
                <a:srgbClr val="008000"/>
              </a:gs>
            </a:gsLst>
            <a:lin ang="16200000"/>
          </a:gradFill>
          <a:ln>
            <a:noFill/>
            <a:prstDash val="solid"/>
          </a:ln>
        </p:spPr>
        <p:txBody>
          <a:bodyPr vert="horz" wrap="squar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Droid Sans Fallback" pitchFamily="2"/>
              <a:cs typeface="Lohit Hindi" pitchFamily="2"/>
            </a:endParaRPr>
          </a:p>
        </p:txBody>
      </p:sp>
      <p:pic>
        <p:nvPicPr>
          <p:cNvPr id="3" name="Picture 1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6484560" y="31146480"/>
            <a:ext cx="6035040" cy="1314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12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6014520" y="30893040"/>
            <a:ext cx="2946600" cy="18424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1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640080" y="31272480"/>
            <a:ext cx="4861800" cy="101591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3"/>
          <p:cNvSpPr/>
          <p:nvPr/>
        </p:nvSpPr>
        <p:spPr>
          <a:xfrm>
            <a:off x="0" y="21488400"/>
            <a:ext cx="43890840" cy="1371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8000"/>
          </a:solidFill>
          <a:ln>
            <a:noFill/>
            <a:prstDash val="solid"/>
          </a:ln>
        </p:spPr>
        <p:txBody>
          <a:bodyPr vert="horz" wrap="squar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7" name="Rectangle 3"/>
          <p:cNvSpPr/>
          <p:nvPr/>
        </p:nvSpPr>
        <p:spPr>
          <a:xfrm>
            <a:off x="28346400" y="3657600"/>
            <a:ext cx="1371600" cy="26974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8000"/>
          </a:solidFill>
          <a:ln>
            <a:noFill/>
            <a:prstDash val="solid"/>
          </a:ln>
        </p:spPr>
        <p:txBody>
          <a:bodyPr vert="horz" wrap="squar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8" name="Rectangle 3"/>
          <p:cNvSpPr/>
          <p:nvPr/>
        </p:nvSpPr>
        <p:spPr>
          <a:xfrm>
            <a:off x="42519600" y="3657600"/>
            <a:ext cx="1371600" cy="26974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8000"/>
          </a:solidFill>
          <a:ln>
            <a:noFill/>
            <a:prstDash val="solid"/>
          </a:ln>
        </p:spPr>
        <p:txBody>
          <a:bodyPr vert="horz" wrap="squar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10" name="Rectangle 3"/>
          <p:cNvSpPr/>
          <p:nvPr/>
        </p:nvSpPr>
        <p:spPr>
          <a:xfrm>
            <a:off x="14173200" y="3657600"/>
            <a:ext cx="1371600" cy="26974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8000"/>
          </a:solidFill>
          <a:ln>
            <a:noFill/>
            <a:prstDash val="solid"/>
          </a:ln>
        </p:spPr>
        <p:txBody>
          <a:bodyPr vert="horz" wrap="squar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11" name="Rectangle 3"/>
          <p:cNvSpPr/>
          <p:nvPr/>
        </p:nvSpPr>
        <p:spPr>
          <a:xfrm>
            <a:off x="0" y="11887200"/>
            <a:ext cx="43890840" cy="1371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8000"/>
          </a:solidFill>
          <a:ln>
            <a:noFill/>
            <a:prstDash val="solid"/>
          </a:ln>
        </p:spPr>
        <p:txBody>
          <a:bodyPr vert="horz" wrap="squar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12" name="Rectangle 3"/>
          <p:cNvSpPr/>
          <p:nvPr/>
        </p:nvSpPr>
        <p:spPr>
          <a:xfrm>
            <a:off x="0" y="0"/>
            <a:ext cx="43891200" cy="3657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8000"/>
          </a:solidFill>
          <a:ln>
            <a:noFill/>
            <a:prstDash val="solid"/>
          </a:ln>
        </p:spPr>
        <p:txBody>
          <a:bodyPr vert="horz" wrap="squar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630400" y="0"/>
            <a:ext cx="14630400" cy="36576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9600" b="1" i="0" u="none" strike="noStrike" kern="1200" dirty="0">
                <a:ln>
                  <a:noFill/>
                </a:ln>
                <a:latin typeface="Arial" pitchFamily="18"/>
                <a:ea typeface="Droid Sans Fallback" pitchFamily="2"/>
                <a:cs typeface="Lohit Hindi" pitchFamily="2"/>
              </a:rPr>
              <a:t>Project Title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6000" b="0" i="1" u="none" strike="noStrike" kern="1200" dirty="0">
                <a:ln>
                  <a:noFill/>
                </a:ln>
                <a:latin typeface="Arial" pitchFamily="18"/>
                <a:ea typeface="Droid Sans Fallback" pitchFamily="2"/>
                <a:cs typeface="Lohit Hindi" pitchFamily="2"/>
              </a:rPr>
              <a:t>Authors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4800" b="0" i="1" u="none" strike="noStrike" kern="1200" dirty="0">
                <a:ln>
                  <a:noFill/>
                </a:ln>
                <a:latin typeface="Arial" pitchFamily="18"/>
                <a:ea typeface="Droid Sans Fallback" pitchFamily="2"/>
                <a:cs typeface="Lohit Hindi" pitchFamily="2"/>
              </a:rPr>
              <a:t>Contact Info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4000" b="0" i="1" u="none" strike="noStrike" kern="1200" dirty="0">
              <a:ln>
                <a:noFill/>
              </a:ln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14" name="Rectangle 3"/>
          <p:cNvSpPr/>
          <p:nvPr/>
        </p:nvSpPr>
        <p:spPr>
          <a:xfrm>
            <a:off x="0" y="3657600"/>
            <a:ext cx="1371600" cy="26974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8000"/>
          </a:solidFill>
          <a:ln>
            <a:noFill/>
            <a:prstDash val="solid"/>
          </a:ln>
        </p:spPr>
        <p:txBody>
          <a:bodyPr vert="horz" wrap="squar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Droid Sans Fallback" pitchFamily="2"/>
              <a:cs typeface="Lohit Hindi" pitchFamily="2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33832800" y="0"/>
            <a:ext cx="4663440" cy="3657600"/>
          </a:xfrm>
          <a:prstGeom prst="rect">
            <a:avLst/>
          </a:prstGeom>
          <a:solidFill>
            <a:srgbClr val="000000"/>
          </a:solidFill>
          <a:ln>
            <a:noFill/>
          </a:ln>
        </p:spPr>
      </p:pic>
      <p:sp>
        <p:nvSpPr>
          <p:cNvPr id="16" name="TextBox 15"/>
          <p:cNvSpPr txBox="1"/>
          <p:nvPr/>
        </p:nvSpPr>
        <p:spPr>
          <a:xfrm>
            <a:off x="6400800" y="3657600"/>
            <a:ext cx="17614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Abstract</a:t>
            </a:r>
            <a:endParaRPr 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32461200" y="22860000"/>
            <a:ext cx="68790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Acknowledgements and References</a:t>
            </a:r>
            <a:endParaRPr lang="en-US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ced%20Projects%20Lab%20Po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</Words>
  <Application>Microsoft Macintosh PowerPoint</Application>
  <PresentationFormat>Custom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Advanced%20Projects%20Lab%20Poster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</dc:title>
  <dc:creator>bsboggs</dc:creator>
  <cp:lastModifiedBy>Dean Livelybrooks</cp:lastModifiedBy>
  <cp:revision>12</cp:revision>
  <dcterms:created xsi:type="dcterms:W3CDTF">2012-02-20T11:03:06Z</dcterms:created>
  <dcterms:modified xsi:type="dcterms:W3CDTF">2012-02-22T17:21:58Z</dcterms:modified>
</cp:coreProperties>
</file>